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BB1BB6-826D-4277-97A8-5F8CA55600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C35D97-86C3-4595-97B8-BC2E8D248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B146D9-B2ED-44F1-A0AE-B15E568E0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07E0D8-63CA-47FC-9707-74F734E43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BB304A1-61CC-497A-B3ED-22B32BBD0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933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09BDEF-6209-4EE4-98A0-6A4A73DBF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37A4B2-E5FF-4A25-9713-2836EF34E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C98F81-4E5C-4832-983F-07D441650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B9E69FA-51F8-4988-A62D-E892FC9C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AF76C6-4EE5-443D-AEB8-32A96D949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332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314D7B-B148-434B-9C2A-962F9D9C0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3724C8-DD32-45A3-B175-DC1A55769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6272A1-FB2C-4330-96F2-967C7649E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B54FA2-8F5D-4606-8020-83E01AA8B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C374637-8CAA-4ED5-811E-3B09B48D6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15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FF9FD5-6C38-45B6-BB4C-2FF4FD1BD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12AE412-3B6E-40B7-A9C5-DCF228C2D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45D2BF5-D6E7-4834-9BB2-886362A685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768045-BB78-4283-8F6D-CF3B92BE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3B1573C-1DE3-41AD-BCD0-BCC117073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80870D6-C549-4C03-8D0C-FEEE4DD9A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020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21F48A-F8A5-4F39-A771-B7F1AAEBB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5E7723-958F-4621-9D47-CBDB57466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1780805-A417-4405-93BD-E811FBD23C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9114480-C535-488B-8DB5-FA4E106100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E5F9488-F6DA-457F-821D-30A165C271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16B10AC-B6CC-4A8C-A8F0-A0F80C593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73A66D4-2096-475D-A4DC-C3D0D50F2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1763BB3-4442-4939-A4FA-2FC3DDF5D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50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F05CBD-73D2-4554-8B54-2E41A1DB8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307709C-5089-488C-9833-36D16B192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8B89687-7095-4F57-9023-C81605798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0DB5869-D107-4731-AB78-B6D6C2AD8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2824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6400958-2437-49BB-B68A-8A292417A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7345E3B-E04B-453A-8BE1-763F6E7E7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53E42C-F813-455F-B3D2-7B67A2250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782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DF3BDC-8E23-4D90-9A9F-C1ECA6274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D5A8A2-73F7-44F0-AF71-AD74793D1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C2E25D3-394B-4390-88C1-2B520389C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29B2B1A-EDFA-4F3A-8699-F4E92B9AA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8435DC5-2F51-4918-82A9-386BFE3B1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43F9D0-EA96-40A0-A364-EA6AEF69F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06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C9CB16-5653-4D2D-9444-3A88DBB71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425791F-4296-4335-BDEA-8FB7937F31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B6ECF7C-648F-425D-9BED-2D99D8DF9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07FC39B-CF7D-4D03-A99D-7DA16B004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FFE9031-99B1-4622-A199-3257A6921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ED3754D-F7D2-45ED-A6C2-AA44F4093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9623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4215DA-1CA4-43EB-ABA1-2E28EA00D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6E772F9-1D4F-4822-8998-870BEDCE4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E8A89E-A1B3-491E-B14A-04A4ED941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1AE534-9439-4E02-A0DB-21489F81C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B4E1D9-59A5-4FAE-B966-8C9C85DF5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00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0790BDC-4BED-4EA5-834A-5E8EB248A4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20B38BE-CE0F-45F7-9082-2DB809552E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20A797-82D9-4477-B5E5-4927788A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F28E8A-6641-4CAF-89FA-8F2515A0F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DC2869-EE19-4A05-BF44-6BE6F7B6B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996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585276A-D372-4F53-8E41-CAC09DCA3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C8442EE-92F1-459E-B255-C3AD63106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54100E-B238-49E3-ADD6-EA4429E1D6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3825A-0FD3-4956-A05A-3BBB2E82996A}" type="datetimeFigureOut">
              <a:rPr lang="ko-KR" altLang="en-US" smtClean="0"/>
              <a:t>2022-08-04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94B421-B331-4464-BAF6-CF76185E23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D4048F-CF5C-4999-9CDA-84F90314E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A55CD-1BCE-452B-8E44-17E263560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13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A88A3E1-20B7-4360-BE9D-2F7A12BD7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2437"/>
            <a:ext cx="12192000" cy="60832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0D1CA50-AE08-4A66-9757-7368C97CA68C}"/>
              </a:ext>
            </a:extLst>
          </p:cNvPr>
          <p:cNvSpPr/>
          <p:nvPr/>
        </p:nvSpPr>
        <p:spPr>
          <a:xfrm>
            <a:off x="2357306" y="1108379"/>
            <a:ext cx="771788" cy="2852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9D979D9-558F-4C20-B49C-48596E011DD0}"/>
              </a:ext>
            </a:extLst>
          </p:cNvPr>
          <p:cNvSpPr/>
          <p:nvPr/>
        </p:nvSpPr>
        <p:spPr>
          <a:xfrm>
            <a:off x="2231471" y="2578365"/>
            <a:ext cx="771788" cy="1929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1C43D0-2A2A-4A23-9C50-DA4D325C488E}"/>
              </a:ext>
            </a:extLst>
          </p:cNvPr>
          <p:cNvSpPr txBox="1"/>
          <p:nvPr/>
        </p:nvSpPr>
        <p:spPr>
          <a:xfrm>
            <a:off x="100669" y="33773"/>
            <a:ext cx="343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비교과</a:t>
            </a:r>
            <a:r>
              <a:rPr lang="ko-KR" altLang="en-US" dirty="0"/>
              <a:t> 프로그램 수강하기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43F334-295C-4B25-B0C7-8517950FD3D4}"/>
              </a:ext>
            </a:extLst>
          </p:cNvPr>
          <p:cNvSpPr txBox="1"/>
          <p:nvPr/>
        </p:nvSpPr>
        <p:spPr>
          <a:xfrm>
            <a:off x="100669" y="403105"/>
            <a:ext cx="786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1) </a:t>
            </a:r>
            <a:r>
              <a:rPr lang="ko-KR" altLang="en-US" sz="1400" dirty="0"/>
              <a:t>교수학습지원시스템 접속 및 로그인</a:t>
            </a:r>
            <a:r>
              <a:rPr lang="en-US" altLang="ko-KR" sz="1400" dirty="0"/>
              <a:t>/</a:t>
            </a:r>
            <a:r>
              <a:rPr lang="ko-KR" altLang="en-US" sz="1400" dirty="0"/>
              <a:t>내 강의실 홈 → </a:t>
            </a:r>
            <a:r>
              <a:rPr lang="en-US" altLang="ko-KR" sz="1400" dirty="0"/>
              <a:t>2) </a:t>
            </a:r>
            <a:r>
              <a:rPr lang="ko-KR" altLang="en-US" sz="1400" dirty="0" err="1"/>
              <a:t>비교과</a:t>
            </a:r>
            <a:r>
              <a:rPr lang="ko-KR" altLang="en-US" sz="1400" dirty="0"/>
              <a:t> 프로그램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D01BB4-7E2E-44CE-80EA-D758BC8BA378}"/>
              </a:ext>
            </a:extLst>
          </p:cNvPr>
          <p:cNvSpPr txBox="1"/>
          <p:nvPr/>
        </p:nvSpPr>
        <p:spPr>
          <a:xfrm>
            <a:off x="1933662" y="1063221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E28291-DBC9-4A75-88D1-69489191592A}"/>
              </a:ext>
            </a:extLst>
          </p:cNvPr>
          <p:cNvSpPr txBox="1"/>
          <p:nvPr/>
        </p:nvSpPr>
        <p:spPr>
          <a:xfrm>
            <a:off x="1874939" y="2357092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591651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E862138-51DC-4E21-8DCC-006F0EA61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9215"/>
            <a:ext cx="12192000" cy="609919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89BA58F-3F5D-48B5-9AEE-622839747D55}"/>
              </a:ext>
            </a:extLst>
          </p:cNvPr>
          <p:cNvSpPr txBox="1"/>
          <p:nvPr/>
        </p:nvSpPr>
        <p:spPr>
          <a:xfrm>
            <a:off x="100669" y="33773"/>
            <a:ext cx="343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비교과</a:t>
            </a:r>
            <a:r>
              <a:rPr lang="ko-KR" altLang="en-US" dirty="0"/>
              <a:t> 프로그램 수강하기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2032B3-A8EC-408A-B527-D69C5BF68F9A}"/>
              </a:ext>
            </a:extLst>
          </p:cNvPr>
          <p:cNvSpPr txBox="1"/>
          <p:nvPr/>
        </p:nvSpPr>
        <p:spPr>
          <a:xfrm>
            <a:off x="100669" y="403105"/>
            <a:ext cx="786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3) </a:t>
            </a:r>
            <a:r>
              <a:rPr lang="ko-KR" altLang="en-US" sz="1400" dirty="0"/>
              <a:t>수강 과목 → </a:t>
            </a:r>
            <a:r>
              <a:rPr lang="en-US" altLang="ko-KR" sz="1400" dirty="0"/>
              <a:t>4) </a:t>
            </a:r>
            <a:r>
              <a:rPr lang="ko-KR" altLang="en-US" sz="1400" dirty="0"/>
              <a:t>해당 강의실 이동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C47EB636-6184-4065-B101-E56C1F81D6D2}"/>
              </a:ext>
            </a:extLst>
          </p:cNvPr>
          <p:cNvSpPr/>
          <p:nvPr/>
        </p:nvSpPr>
        <p:spPr>
          <a:xfrm>
            <a:off x="4244829" y="2692867"/>
            <a:ext cx="771788" cy="2852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9CACC01-DDC8-41AC-9F09-4D1F50ED5322}"/>
              </a:ext>
            </a:extLst>
          </p:cNvPr>
          <p:cNvSpPr/>
          <p:nvPr/>
        </p:nvSpPr>
        <p:spPr>
          <a:xfrm>
            <a:off x="4328718" y="4051883"/>
            <a:ext cx="1971413" cy="2852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F244A2D-6B58-4062-9F53-7B4FC4F9A269}"/>
              </a:ext>
            </a:extLst>
          </p:cNvPr>
          <p:cNvSpPr/>
          <p:nvPr/>
        </p:nvSpPr>
        <p:spPr>
          <a:xfrm>
            <a:off x="9135610" y="4026716"/>
            <a:ext cx="629176" cy="2852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11A5475-06FB-4D82-BBE1-7E156795B82A}"/>
              </a:ext>
            </a:extLst>
          </p:cNvPr>
          <p:cNvSpPr txBox="1"/>
          <p:nvPr/>
        </p:nvSpPr>
        <p:spPr>
          <a:xfrm>
            <a:off x="3884101" y="2364690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93477F-861D-4E76-AC3C-0D785F0F620B}"/>
              </a:ext>
            </a:extLst>
          </p:cNvPr>
          <p:cNvSpPr txBox="1"/>
          <p:nvPr/>
        </p:nvSpPr>
        <p:spPr>
          <a:xfrm>
            <a:off x="8826614" y="3724496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 dirty="0">
                <a:solidFill>
                  <a:srgbClr val="FF0000"/>
                </a:solidFill>
              </a:rPr>
              <a:t>④</a:t>
            </a:r>
          </a:p>
        </p:txBody>
      </p:sp>
    </p:spTree>
    <p:extLst>
      <p:ext uri="{BB962C8B-B14F-4D97-AF65-F5344CB8AC3E}">
        <p14:creationId xmlns:p14="http://schemas.microsoft.com/office/powerpoint/2010/main" val="3366041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99F9CF7-4D11-41B9-BEB7-910230B01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937"/>
            <a:ext cx="12192000" cy="6196253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A9546FB2-A7C1-4D5E-9DDF-4261EAFCFEE8}"/>
              </a:ext>
            </a:extLst>
          </p:cNvPr>
          <p:cNvSpPr/>
          <p:nvPr/>
        </p:nvSpPr>
        <p:spPr>
          <a:xfrm>
            <a:off x="2256638" y="2390863"/>
            <a:ext cx="1249960" cy="2852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DFDF6E4-42DE-401D-9E17-172456E3BC4C}"/>
              </a:ext>
            </a:extLst>
          </p:cNvPr>
          <p:cNvSpPr/>
          <p:nvPr/>
        </p:nvSpPr>
        <p:spPr>
          <a:xfrm>
            <a:off x="3796018" y="4047689"/>
            <a:ext cx="5913540" cy="13220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090707-8280-48D3-BA79-62B7ED22B683}"/>
              </a:ext>
            </a:extLst>
          </p:cNvPr>
          <p:cNvSpPr/>
          <p:nvPr/>
        </p:nvSpPr>
        <p:spPr>
          <a:xfrm>
            <a:off x="3775045" y="2567031"/>
            <a:ext cx="830511" cy="2432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5EDE36-7604-4862-A8A1-AEC3D9AA600D}"/>
              </a:ext>
            </a:extLst>
          </p:cNvPr>
          <p:cNvSpPr txBox="1"/>
          <p:nvPr/>
        </p:nvSpPr>
        <p:spPr>
          <a:xfrm>
            <a:off x="100669" y="33773"/>
            <a:ext cx="343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비교과</a:t>
            </a:r>
            <a:r>
              <a:rPr lang="ko-KR" altLang="en-US" dirty="0"/>
              <a:t> 프로그램 수강하기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FC55D7-02E7-439B-A9A5-55B8AA644CA2}"/>
              </a:ext>
            </a:extLst>
          </p:cNvPr>
          <p:cNvSpPr txBox="1"/>
          <p:nvPr/>
        </p:nvSpPr>
        <p:spPr>
          <a:xfrm>
            <a:off x="100669" y="403105"/>
            <a:ext cx="786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5) </a:t>
            </a:r>
            <a:r>
              <a:rPr lang="ko-KR" altLang="en-US" sz="1400" dirty="0" err="1"/>
              <a:t>강의홈</a:t>
            </a:r>
            <a:r>
              <a:rPr lang="ko-KR" altLang="en-US" sz="1400" dirty="0"/>
              <a:t> → </a:t>
            </a:r>
            <a:r>
              <a:rPr lang="en-US" altLang="ko-KR" sz="1400" dirty="0"/>
              <a:t>6) </a:t>
            </a:r>
            <a:r>
              <a:rPr lang="ko-KR" altLang="en-US" sz="1400" dirty="0"/>
              <a:t>강의 목록 → </a:t>
            </a:r>
            <a:r>
              <a:rPr lang="en-US" altLang="ko-KR" sz="1400" dirty="0"/>
              <a:t>7) </a:t>
            </a:r>
            <a:r>
              <a:rPr lang="ko-KR" altLang="en-US" sz="1400" dirty="0"/>
              <a:t>강의 보기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FAC014-F2E8-4EC3-8B4B-49F939708D75}"/>
              </a:ext>
            </a:extLst>
          </p:cNvPr>
          <p:cNvSpPr txBox="1"/>
          <p:nvPr/>
        </p:nvSpPr>
        <p:spPr>
          <a:xfrm>
            <a:off x="1895913" y="2155755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 dirty="0">
                <a:solidFill>
                  <a:srgbClr val="FF0000"/>
                </a:solidFill>
              </a:rPr>
              <a:t>⑤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E0A18CE-FAC9-496A-A01B-43D0790A0F63}"/>
              </a:ext>
            </a:extLst>
          </p:cNvPr>
          <p:cNvSpPr txBox="1"/>
          <p:nvPr/>
        </p:nvSpPr>
        <p:spPr>
          <a:xfrm>
            <a:off x="3389152" y="2386454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 dirty="0">
                <a:solidFill>
                  <a:srgbClr val="FF0000"/>
                </a:solidFill>
              </a:rPr>
              <a:t>⑥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12D071-9135-465D-9AB8-B2BC21BCB381}"/>
              </a:ext>
            </a:extLst>
          </p:cNvPr>
          <p:cNvSpPr txBox="1"/>
          <p:nvPr/>
        </p:nvSpPr>
        <p:spPr>
          <a:xfrm>
            <a:off x="3489819" y="3678357"/>
            <a:ext cx="51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 dirty="0">
                <a:solidFill>
                  <a:srgbClr val="FF0000"/>
                </a:solidFill>
              </a:rPr>
              <a:t>⑦</a:t>
            </a:r>
          </a:p>
        </p:txBody>
      </p:sp>
    </p:spTree>
    <p:extLst>
      <p:ext uri="{BB962C8B-B14F-4D97-AF65-F5344CB8AC3E}">
        <p14:creationId xmlns:p14="http://schemas.microsoft.com/office/powerpoint/2010/main" val="380037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54</Words>
  <Application>Microsoft Office PowerPoint</Application>
  <PresentationFormat>와이드스크린</PresentationFormat>
  <Paragraphs>13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KMU_USER</cp:lastModifiedBy>
  <cp:revision>6</cp:revision>
  <dcterms:created xsi:type="dcterms:W3CDTF">2022-08-02T02:51:30Z</dcterms:created>
  <dcterms:modified xsi:type="dcterms:W3CDTF">2022-08-04T01:22:02Z</dcterms:modified>
</cp:coreProperties>
</file>