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4" r:id="rId3"/>
    <p:sldId id="273" r:id="rId4"/>
    <p:sldId id="256" r:id="rId5"/>
    <p:sldId id="257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39E48E-F40A-4F43-8736-DCABB78AF8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A626292-0327-4869-928C-B4FF1A1F80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B5DCF0C-EC71-4CC8-9351-80D5BBA5E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A657F-2AD9-493C-82A6-B124FD7CA4D7}" type="datetimeFigureOut">
              <a:rPr lang="ko-KR" altLang="en-US" smtClean="0"/>
              <a:t>2025-08-13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C9B10E8-1031-4AA9-AD9C-8C5AE2D05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8CD13B9-740C-4A5C-A6D4-0C7BF1B25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09FC-8EB8-4A6B-B1B8-2CDD427224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0060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55C673-9EE4-4EE6-9F31-B7DBFCC79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ACE775-4AE0-4600-9C5E-D59DFB1B5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04A779-D541-4CA4-80CE-0534C6612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A657F-2AD9-493C-82A6-B124FD7CA4D7}" type="datetimeFigureOut">
              <a:rPr lang="ko-KR" altLang="en-US" smtClean="0"/>
              <a:t>2025-08-13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B308AB2-7A7C-4E61-800F-C1D7676E8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2D35859-96D0-4B34-824F-1F68E6C19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09FC-8EB8-4A6B-B1B8-2CDD427224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9928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94CE5F-C878-423C-81E1-42C368A2C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FCC9266-17AA-486C-8980-208C2E725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5190BF6-3342-431F-83C1-F6AC4662D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A657F-2AD9-493C-82A6-B124FD7CA4D7}" type="datetimeFigureOut">
              <a:rPr lang="ko-KR" altLang="en-US" smtClean="0"/>
              <a:t>2025-08-13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A0B0FC3-BB0F-4335-BD92-A2A966F84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01A027A-628F-44B6-94AD-F16EB07B1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09FC-8EB8-4A6B-B1B8-2CDD427224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9879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DCA8E6-B31A-4878-877E-53A9B1E85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94A48E8-3695-4DC9-9C92-487AFBFE19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91AB44-BE51-43BB-A0FE-BF3438383D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76D769-94DC-4E8B-A156-9CACF4152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A657F-2AD9-493C-82A6-B124FD7CA4D7}" type="datetimeFigureOut">
              <a:rPr lang="ko-KR" altLang="en-US" smtClean="0"/>
              <a:t>2025-08-13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54FF6F8-B586-4E89-A3CC-72677101F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6CD067E-12D2-41CC-8B0E-D55E66B65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09FC-8EB8-4A6B-B1B8-2CDD427224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084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535CFB-A99E-486E-8E7D-C2A613EC6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8AEF8B-82A9-4758-A3CB-536772992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B1CF573-CA6E-44CC-B6D2-7AB522E344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88348E7-DFCA-40E6-9A97-1ED5DF1B84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C507EA5-A713-41C9-923E-34055E65EA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C8080E3-C0DB-485A-8891-9EB471D9B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A657F-2AD9-493C-82A6-B124FD7CA4D7}" type="datetimeFigureOut">
              <a:rPr lang="ko-KR" altLang="en-US" smtClean="0"/>
              <a:t>2025-08-13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E1D13A4-2AA7-48F9-8A98-8443349CE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809EF3D-4A40-4909-AD52-1D2931CB7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09FC-8EB8-4A6B-B1B8-2CDD427224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6049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E2EF2A-A319-4DFF-AD3A-9C17B6CCB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E74C5CD-DFEF-4AEC-8503-0543E736D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A657F-2AD9-493C-82A6-B124FD7CA4D7}" type="datetimeFigureOut">
              <a:rPr lang="ko-KR" altLang="en-US" smtClean="0"/>
              <a:t>2025-08-13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A2A2C4F-ED29-44A5-8127-7879545DA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6561F34-00CC-4C8A-8BF5-454DC4E1F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09FC-8EB8-4A6B-B1B8-2CDD427224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3521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BF2D3BC-EC8A-4F8C-8830-E45629866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A657F-2AD9-493C-82A6-B124FD7CA4D7}" type="datetimeFigureOut">
              <a:rPr lang="ko-KR" altLang="en-US" smtClean="0"/>
              <a:t>2025-08-13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E352E27-685B-4CBE-8A17-9EC0FE30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5DFE3BB-45ED-430C-AF06-7EA9FBAA8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09FC-8EB8-4A6B-B1B8-2CDD427224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995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8F7AAF-1113-4849-AB2B-ED6814AE0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91AC1CD-B25F-4144-9BE7-3B72F3BED1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4AEEFD6-74B5-44D6-BC67-D61BB57907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23CAD9A-4A89-42A1-ABA3-3764D47C9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A657F-2AD9-493C-82A6-B124FD7CA4D7}" type="datetimeFigureOut">
              <a:rPr lang="ko-KR" altLang="en-US" smtClean="0"/>
              <a:t>2025-08-13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54C90A5-14E7-4A17-8295-7F282D333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BFC8F71-5D9C-4194-A85D-EC5140C06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09FC-8EB8-4A6B-B1B8-2CDD427224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7151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767E7E-67EA-486B-BDBE-556F81636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5E43D36-DB93-4551-BFB1-8BE709B6A7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8EFA41A-B4FD-4DAF-9089-7F89660240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0016705-D525-49EF-BE26-03B508792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A657F-2AD9-493C-82A6-B124FD7CA4D7}" type="datetimeFigureOut">
              <a:rPr lang="ko-KR" altLang="en-US" smtClean="0"/>
              <a:t>2025-08-13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4E145B9-F281-4F1E-B761-145B06AB0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33AA22-DE9D-4056-8B82-6546BB46F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09FC-8EB8-4A6B-B1B8-2CDD427224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719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B7C50F-6B09-400B-8B76-26917F1C7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CAEE88C-DAA7-4033-A537-D653888CA3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8C447C7-6C9C-4CD9-BF67-18F162AEE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A657F-2AD9-493C-82A6-B124FD7CA4D7}" type="datetimeFigureOut">
              <a:rPr lang="ko-KR" altLang="en-US" smtClean="0"/>
              <a:t>2025-08-13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52FDF72-CA1D-444F-824F-A535C9661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F60926C-13E2-4880-82C6-6BD36B0FF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09FC-8EB8-4A6B-B1B8-2CDD427224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0226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29443D9-3089-42A5-B25E-572BC9532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55B0FB3-16F8-4FE9-A95D-C93D3FD9C1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9470854-82D9-4E92-A61D-8B4D9E189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A657F-2AD9-493C-82A6-B124FD7CA4D7}" type="datetimeFigureOut">
              <a:rPr lang="ko-KR" altLang="en-US" smtClean="0"/>
              <a:t>2025-08-13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DFCE16-C547-40A6-BCC2-703614DE5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8F0363E-C0E4-4B4B-9973-7DD9EABD1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09FC-8EB8-4A6B-B1B8-2CDD427224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4986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EFC4091-D7A3-41A9-AE7E-720204E6C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DBBBAF4-54A3-44A1-82CD-B937364ED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75F3258-6EB0-40B0-B28F-15302F8F64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A657F-2AD9-493C-82A6-B124FD7CA4D7}" type="datetimeFigureOut">
              <a:rPr lang="ko-KR" altLang="en-US" smtClean="0"/>
              <a:t>2025-08-13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61C4F1C-0389-4BEB-AAAB-3392548DC6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FC3E726-13FF-4BF2-B003-5AF9F602F2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F09FC-8EB8-4A6B-B1B8-2CDD427224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0190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55750" y="857"/>
            <a:ext cx="12341493" cy="6857143"/>
            <a:chOff x="0" y="26273"/>
            <a:chExt cx="18512240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6273"/>
              <a:ext cx="18512240" cy="10285714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28F83EF4-399B-48FD-A908-EF15E44AB017}"/>
              </a:ext>
            </a:extLst>
          </p:cNvPr>
          <p:cNvSpPr txBox="1"/>
          <p:nvPr/>
        </p:nvSpPr>
        <p:spPr>
          <a:xfrm>
            <a:off x="-277495" y="520262"/>
            <a:ext cx="127469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취업준비도검사</a:t>
            </a:r>
            <a:r>
              <a:rPr lang="ko-KR" altLang="en-US" sz="5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5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</a:t>
            </a:r>
            <a:r>
              <a:rPr lang="ko-KR" altLang="en-US" sz="5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차</a:t>
            </a:r>
            <a:endParaRPr lang="en-US" altLang="ko-KR" sz="5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/>
            <a:endParaRPr lang="en-US" altLang="ko-KR" sz="5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/>
            <a:r>
              <a:rPr lang="ko-KR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실시 할 수 있도록 </a:t>
            </a:r>
            <a:endParaRPr lang="en-US" altLang="ko-KR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/>
            <a:r>
              <a:rPr lang="ko-KR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문자 혹은 카톡 안내를 받은 학생은 </a:t>
            </a:r>
            <a:endParaRPr lang="en-US" altLang="ko-KR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/>
            <a:endParaRPr lang="en-US" altLang="ko-KR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/>
            <a:r>
              <a:rPr lang="ko-KR" altLang="en-US" sz="6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취업준비도검사</a:t>
            </a:r>
            <a:r>
              <a:rPr lang="ko-KR" alt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</a:t>
            </a:r>
            <a:r>
              <a:rPr lang="ko-KR" alt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차 실시 필수</a:t>
            </a:r>
            <a:r>
              <a:rPr lang="en-US" altLang="ko-KR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509542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70A9CDF0-30F6-40A1-9FF2-A0318BA2AD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11" y="898902"/>
            <a:ext cx="11189368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654B9F-A8F4-4A7E-8BEC-8B205B219EB2}"/>
              </a:ext>
            </a:extLst>
          </p:cNvPr>
          <p:cNvSpPr txBox="1"/>
          <p:nvPr/>
        </p:nvSpPr>
        <p:spPr>
          <a:xfrm>
            <a:off x="511445" y="278969"/>
            <a:ext cx="8462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/>
              <a:t>① 고용 </a:t>
            </a:r>
            <a:r>
              <a:rPr lang="en-US" altLang="ko-KR" sz="2000" b="1" dirty="0"/>
              <a:t>24 </a:t>
            </a:r>
            <a:r>
              <a:rPr lang="ko-KR" altLang="en-US" sz="2000" b="1" dirty="0"/>
              <a:t>접속 </a:t>
            </a:r>
            <a:r>
              <a:rPr lang="en-US" altLang="ko-KR" sz="2000" b="1" dirty="0"/>
              <a:t>– </a:t>
            </a:r>
            <a:r>
              <a:rPr lang="ko-KR" altLang="en-US" sz="2000" b="1" dirty="0"/>
              <a:t>로그인 </a:t>
            </a:r>
            <a:r>
              <a:rPr lang="en-US" altLang="ko-KR" sz="2000" b="1" dirty="0"/>
              <a:t>– </a:t>
            </a:r>
            <a:r>
              <a:rPr lang="ko-KR" altLang="en-US" sz="2000" b="1" dirty="0"/>
              <a:t>전체메뉴 </a:t>
            </a:r>
            <a:r>
              <a:rPr lang="en-US" altLang="ko-KR" sz="2000" b="1" dirty="0"/>
              <a:t>- </a:t>
            </a:r>
            <a:r>
              <a:rPr lang="ko-KR" altLang="en-US" sz="2000" b="1" dirty="0"/>
              <a:t>재학생 맞춤형 고용서비스</a:t>
            </a: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ACFF0F5A-8235-4A02-A6F7-CBEBA817CDE8}"/>
              </a:ext>
            </a:extLst>
          </p:cNvPr>
          <p:cNvSpPr/>
          <p:nvPr/>
        </p:nvSpPr>
        <p:spPr>
          <a:xfrm>
            <a:off x="5811865" y="4951432"/>
            <a:ext cx="2291945" cy="369331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8" name="그래픽 7" descr="오른쪽을 가리키는 검지">
            <a:extLst>
              <a:ext uri="{FF2B5EF4-FFF2-40B4-BE49-F238E27FC236}">
                <a16:creationId xmlns:a16="http://schemas.microsoft.com/office/drawing/2014/main" id="{38B64706-BD41-43DC-8F43-4EF1480C33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3724853">
            <a:off x="7169783" y="5026152"/>
            <a:ext cx="723197" cy="723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4083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619D225-4B74-4109-9AC4-FB1DC27B7F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92" y="0"/>
            <a:ext cx="114560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415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CCF54128-C8C7-45AD-98F0-50C35792DD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18" y="117762"/>
            <a:ext cx="12100582" cy="6253144"/>
          </a:xfrm>
          <a:prstGeom prst="rect">
            <a:avLst/>
          </a:prstGeom>
        </p:spPr>
      </p:pic>
      <p:pic>
        <p:nvPicPr>
          <p:cNvPr id="8" name="그래픽 7" descr="오른쪽을 가리키는 검지">
            <a:extLst>
              <a:ext uri="{FF2B5EF4-FFF2-40B4-BE49-F238E27FC236}">
                <a16:creationId xmlns:a16="http://schemas.microsoft.com/office/drawing/2014/main" id="{64EB0DEA-ABF5-4255-B00E-3A16932650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3724853">
            <a:off x="11228699" y="5173406"/>
            <a:ext cx="723197" cy="723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365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3BB44A4A-3355-48CF-8560-22BD8E93A2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933" y="390051"/>
            <a:ext cx="11247116" cy="59711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BBF2A38-3FD6-4608-B4BB-F4E121A1A035}"/>
              </a:ext>
            </a:extLst>
          </p:cNvPr>
          <p:cNvSpPr txBox="1"/>
          <p:nvPr/>
        </p:nvSpPr>
        <p:spPr>
          <a:xfrm>
            <a:off x="1838355" y="1743889"/>
            <a:ext cx="4661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/>
              <a:t>6</a:t>
            </a:r>
            <a:r>
              <a:rPr lang="ko-KR" altLang="en-US" b="1" dirty="0"/>
              <a:t>개의 카테고리 중 </a:t>
            </a:r>
            <a:r>
              <a:rPr lang="en-US" altLang="ko-KR" b="1" dirty="0">
                <a:highlight>
                  <a:srgbClr val="FFFF00"/>
                </a:highlight>
              </a:rPr>
              <a:t>[</a:t>
            </a:r>
            <a:r>
              <a:rPr lang="ko-KR" altLang="en-US" b="1" dirty="0">
                <a:highlight>
                  <a:srgbClr val="FFFF00"/>
                </a:highlight>
              </a:rPr>
              <a:t>취업준비도 검사</a:t>
            </a:r>
            <a:r>
              <a:rPr lang="en-US" altLang="ko-KR" b="1" dirty="0">
                <a:highlight>
                  <a:srgbClr val="FFFF00"/>
                </a:highlight>
              </a:rPr>
              <a:t>]</a:t>
            </a:r>
            <a:r>
              <a:rPr lang="en-US" altLang="ko-KR" b="1" dirty="0"/>
              <a:t> </a:t>
            </a:r>
            <a:r>
              <a:rPr lang="ko-KR" altLang="en-US" b="1" dirty="0"/>
              <a:t>클릭</a:t>
            </a:r>
            <a:r>
              <a:rPr lang="en-US" altLang="ko-KR" b="1" dirty="0"/>
              <a:t>!</a:t>
            </a:r>
            <a:endParaRPr lang="ko-KR" altLang="en-US" b="1" dirty="0"/>
          </a:p>
        </p:txBody>
      </p:sp>
      <p:pic>
        <p:nvPicPr>
          <p:cNvPr id="11" name="그래픽 10" descr="오른쪽을 가리키는 검지">
            <a:extLst>
              <a:ext uri="{FF2B5EF4-FFF2-40B4-BE49-F238E27FC236}">
                <a16:creationId xmlns:a16="http://schemas.microsoft.com/office/drawing/2014/main" id="{97AE1C19-81EE-446B-A0AA-21EF4CE6D8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3724853">
            <a:off x="5548695" y="993046"/>
            <a:ext cx="722850" cy="72319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E76C169-05C4-45DF-B62E-BCD916424CFF}"/>
              </a:ext>
            </a:extLst>
          </p:cNvPr>
          <p:cNvSpPr txBox="1"/>
          <p:nvPr/>
        </p:nvSpPr>
        <p:spPr>
          <a:xfrm>
            <a:off x="2035644" y="2113221"/>
            <a:ext cx="4384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취업준비도 </a:t>
            </a:r>
            <a:r>
              <a:rPr lang="en-US" altLang="ko-KR" b="1" dirty="0"/>
              <a:t>1</a:t>
            </a:r>
            <a:r>
              <a:rPr lang="ko-KR" altLang="en-US" b="1" dirty="0"/>
              <a:t>차는 완료 되어있으며 </a:t>
            </a:r>
            <a:endParaRPr lang="en-US" altLang="ko-KR" b="1" dirty="0"/>
          </a:p>
          <a:p>
            <a:r>
              <a:rPr lang="ko-KR" alt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취업준비도 </a:t>
            </a:r>
            <a:r>
              <a:rPr lang="en-US" altLang="ko-KR" b="1" dirty="0">
                <a:solidFill>
                  <a:srgbClr val="FF0000"/>
                </a:solidFill>
                <a:highlight>
                  <a:srgbClr val="FFFF00"/>
                </a:highlight>
              </a:rPr>
              <a:t>2</a:t>
            </a:r>
            <a:r>
              <a:rPr lang="ko-KR" alt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차를 실시</a:t>
            </a:r>
            <a:r>
              <a:rPr lang="ko-KR" altLang="en-US" b="1" dirty="0">
                <a:solidFill>
                  <a:srgbClr val="FF0000"/>
                </a:solidFill>
              </a:rPr>
              <a:t> </a:t>
            </a:r>
            <a:r>
              <a:rPr lang="ko-KR" altLang="en-US" b="1" dirty="0"/>
              <a:t>할 수 있습니다</a:t>
            </a:r>
            <a:r>
              <a:rPr lang="en-US" altLang="ko-KR" b="1" dirty="0"/>
              <a:t>.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466551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54</Words>
  <Application>Microsoft Office PowerPoint</Application>
  <PresentationFormat>와이드스크린</PresentationFormat>
  <Paragraphs>10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9" baseType="lpstr">
      <vt:lpstr>맑은 고딕</vt:lpstr>
      <vt:lpstr>휴먼둥근헤드라인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Owner</dc:creator>
  <cp:lastModifiedBy>Owner</cp:lastModifiedBy>
  <cp:revision>34</cp:revision>
  <dcterms:created xsi:type="dcterms:W3CDTF">2024-04-09T08:01:42Z</dcterms:created>
  <dcterms:modified xsi:type="dcterms:W3CDTF">2025-08-13T01:37:09Z</dcterms:modified>
</cp:coreProperties>
</file>